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7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E1AE7-2764-4B64-9804-0EB6E8C486D1}" type="datetimeFigureOut">
              <a:rPr lang="zh-TW" altLang="en-US" smtClean="0"/>
              <a:t>2012/12/12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4C15-B7DC-45A8-A3A1-6098158E76D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/>
              <a:t>A paper I am writing now …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812" y="1988840"/>
            <a:ext cx="8835676" cy="468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50106"/>
          </a:xfrm>
        </p:spPr>
        <p:txBody>
          <a:bodyPr>
            <a:noAutofit/>
          </a:bodyPr>
          <a:lstStyle/>
          <a:p>
            <a:r>
              <a:rPr lang="en-US" altLang="zh-TW" b="1" dirty="0" smtClean="0"/>
              <a:t>Abstract</a:t>
            </a:r>
            <a:r>
              <a:rPr lang="en-US" altLang="zh-TW" dirty="0" smtClean="0"/>
              <a:t> --- </a:t>
            </a:r>
            <a:r>
              <a:rPr lang="en-US" altLang="zh-TW" sz="4000" dirty="0" smtClean="0"/>
              <a:t>the heart of your paper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5220072" y="1484784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Chapter 11 of Jean-Luc Lebrun</a:t>
            </a:r>
            <a:endParaRPr lang="zh-TW" altLang="en-US" sz="2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79512" y="2564904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zh-TW" sz="3600" dirty="0" smtClean="0"/>
              <a:t>What does a reader expect to see in an </a:t>
            </a:r>
            <a:br>
              <a:rPr lang="en-US" altLang="zh-TW" sz="3600" dirty="0" smtClean="0"/>
            </a:br>
            <a:r>
              <a:rPr lang="en-US" altLang="zh-TW" sz="3600" dirty="0" smtClean="0"/>
              <a:t>          abstract?  </a:t>
            </a:r>
          </a:p>
          <a:p>
            <a:pPr>
              <a:buFont typeface="Wingdings" pitchFamily="2" charset="2"/>
              <a:buChar char="u"/>
            </a:pPr>
            <a:r>
              <a:rPr lang="en-US" altLang="zh-TW" sz="3600" dirty="0" smtClean="0"/>
              <a:t>What do you expect to see as a reader?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120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3600" dirty="0" smtClean="0"/>
              <a:t>Four parts of an abstract</a:t>
            </a:r>
          </a:p>
          <a:p>
            <a:r>
              <a:rPr lang="en-US" altLang="zh-TW" b="1" dirty="0" smtClean="0">
                <a:solidFill>
                  <a:srgbClr val="0000CC"/>
                </a:solidFill>
              </a:rPr>
              <a:t>What</a:t>
            </a:r>
          </a:p>
          <a:p>
            <a:pPr lvl="1"/>
            <a:r>
              <a:rPr lang="en-US" altLang="zh-TW" dirty="0" smtClean="0"/>
              <a:t>What is the problem?  What is the topic of this paper?</a:t>
            </a:r>
          </a:p>
          <a:p>
            <a:r>
              <a:rPr lang="en-US" altLang="zh-TW" b="1" dirty="0" smtClean="0">
                <a:solidFill>
                  <a:srgbClr val="0000CC"/>
                </a:solidFill>
              </a:rPr>
              <a:t>How</a:t>
            </a:r>
          </a:p>
          <a:p>
            <a:pPr lvl="1"/>
            <a:r>
              <a:rPr lang="en-US" altLang="zh-TW" dirty="0" smtClean="0"/>
              <a:t>How is the problem solved (methodology)?</a:t>
            </a:r>
          </a:p>
          <a:p>
            <a:r>
              <a:rPr lang="en-US" altLang="zh-TW" b="1" dirty="0" smtClean="0">
                <a:solidFill>
                  <a:srgbClr val="0000CC"/>
                </a:solidFill>
              </a:rPr>
              <a:t>Results</a:t>
            </a:r>
          </a:p>
          <a:p>
            <a:pPr lvl="1"/>
            <a:r>
              <a:rPr lang="en-US" altLang="zh-TW" dirty="0" smtClean="0"/>
              <a:t>What are the specific results?  How well is the problem solved?  Visuals in abstracts?</a:t>
            </a:r>
          </a:p>
          <a:p>
            <a:r>
              <a:rPr lang="en-US" altLang="zh-TW" b="1" dirty="0" smtClean="0">
                <a:solidFill>
                  <a:srgbClr val="0000CC"/>
                </a:solidFill>
              </a:rPr>
              <a:t>Impact </a:t>
            </a:r>
          </a:p>
          <a:p>
            <a:pPr lvl="1"/>
            <a:r>
              <a:rPr lang="en-US" altLang="zh-TW" dirty="0" smtClean="0"/>
              <a:t>So what?  How useful is this to science or to the reader?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264696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en-US" altLang="zh-TW" sz="3600" dirty="0" smtClean="0"/>
              <a:t>Very often, the fourth part (impact) is missing, because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The maximum number of words allowed by the journal ran out too quickly with a long rambling start.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The author (mistakenly) considered that the results should speak for themselves.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The author was not able to assess the impact of the scientific contribution. </a:t>
            </a:r>
          </a:p>
          <a:p>
            <a:pPr lvl="1">
              <a:spcBef>
                <a:spcPts val="1200"/>
              </a:spcBef>
              <a:buNone/>
            </a:pPr>
            <a:r>
              <a:rPr lang="en-US" altLang="zh-TW" i="1" dirty="0" smtClean="0"/>
              <a:t>   “a result of the myopia caused by the atomization of research tasks among many researchers”</a:t>
            </a:r>
            <a:br>
              <a:rPr lang="en-US" altLang="zh-TW" i="1" dirty="0" smtClean="0"/>
            </a:br>
            <a:r>
              <a:rPr lang="zh-TW" altLang="en-US" dirty="0" smtClean="0">
                <a:latin typeface="超世紀粗顏楷" pitchFamily="2" charset="-120"/>
                <a:ea typeface="超世紀粗顏楷" pitchFamily="2" charset="-120"/>
              </a:rPr>
              <a:t>見樹不見林</a:t>
            </a:r>
            <a:endParaRPr lang="en-US" altLang="zh-TW" dirty="0" smtClean="0">
              <a:latin typeface="超世紀粗顏楷" pitchFamily="2" charset="-120"/>
              <a:ea typeface="超世紀粗顏楷" pitchFamily="2" charset="-120"/>
            </a:endParaRPr>
          </a:p>
          <a:p>
            <a:pPr>
              <a:spcBef>
                <a:spcPts val="1200"/>
              </a:spcBef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04664"/>
            <a:ext cx="8507288" cy="612068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altLang="zh-TW" dirty="0" smtClean="0"/>
              <a:t>The parts with the largest number of words = contribution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Adjectives ok in the title, but precision in the abstract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Coherence between abstract and title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30%~80% (i.e., &gt; 1/3) significant title words are in the first sentence of the abstract.  There are exceptions, but usually at least there should be one word from the title.  Otherwise, sentences 2 and 3 mention most of the other title words.</a:t>
            </a:r>
          </a:p>
          <a:p>
            <a:pPr>
              <a:spcBef>
                <a:spcPts val="1200"/>
              </a:spcBef>
            </a:pPr>
            <a:r>
              <a:rPr lang="en-US" altLang="zh-TW" dirty="0" smtClean="0"/>
              <a:t>The first sentence should expand, not just repeat, the title.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179512" y="260648"/>
            <a:ext cx="8507288" cy="63367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3200" dirty="0" smtClean="0"/>
              <a:t>All title words should be in the abstract.  Otherwise, why does a word deserve a “title” status of your paper?  One exception is using an alternative, interchangeable keyword in the field </a:t>
            </a:r>
            <a:r>
              <a:rPr lang="en-US" altLang="zh-TW" sz="3200" dirty="0" smtClean="0">
                <a:sym typeface="Wingdings" pitchFamily="2" charset="2"/>
              </a:rPr>
              <a:t> to increase the chance of being found by search engines.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If a title word is</a:t>
            </a:r>
            <a:r>
              <a:rPr kumimoji="0" lang="en-US" altLang="zh-TW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not important, remove it.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3200" baseline="0" dirty="0" smtClean="0">
                <a:sym typeface="Wingdings" pitchFamily="2" charset="2"/>
              </a:rPr>
              <a:t>If</a:t>
            </a:r>
            <a:r>
              <a:rPr lang="en-US" altLang="zh-TW" sz="3200" dirty="0" smtClean="0">
                <a:sym typeface="Wingdings" pitchFamily="2" charset="2"/>
              </a:rPr>
              <a:t> a title word is missing in the abstract and is important, put it in.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If</a:t>
            </a:r>
            <a:r>
              <a:rPr kumimoji="0" lang="en-US" altLang="zh-TW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the abstract contains a keyword that should be in the title, rewrite the title to incorporate that keyword.</a:t>
            </a: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/>
          </p:cNvSpPr>
          <p:nvPr/>
        </p:nvSpPr>
        <p:spPr>
          <a:xfrm>
            <a:off x="179512" y="260648"/>
            <a:ext cx="8507288" cy="64087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3200" dirty="0" smtClean="0"/>
              <a:t>The </a:t>
            </a:r>
            <a:r>
              <a:rPr kumimoji="0" lang="en-US" altLang="zh-TW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abstract needs to set the problem, but does not need to justify why it is important (the introduction does that.)  The abstract, however, needs to justify the </a:t>
            </a:r>
            <a:r>
              <a:rPr lang="en-US" altLang="zh-TW" sz="3200" dirty="0" smtClean="0"/>
              <a:t>significance of the results.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TW" sz="3200" noProof="0" dirty="0" smtClean="0"/>
              <a:t>The abstract should </a:t>
            </a:r>
            <a:r>
              <a:rPr lang="en-US" altLang="zh-TW" sz="3200" b="1" u="sng" noProof="0" dirty="0" smtClean="0"/>
              <a:t>NOT</a:t>
            </a:r>
            <a:r>
              <a:rPr lang="en-US" altLang="zh-TW" sz="3200" noProof="0" dirty="0" smtClean="0"/>
              <a:t> (1) mention the work of other researchers (it is done in the introduction), unless the paper is an extension of a previous paper; (2) why the </a:t>
            </a:r>
            <a:r>
              <a:rPr lang="en-US" altLang="zh-TW" sz="3200" u="sng" noProof="0" dirty="0" smtClean="0"/>
              <a:t>problem</a:t>
            </a:r>
            <a:r>
              <a:rPr lang="en-US" altLang="zh-TW" sz="3200" noProof="0" dirty="0" smtClean="0"/>
              <a:t> is important (also the role of the introduction).  The abstract should concentrate on the importance of the results </a:t>
            </a: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332656"/>
            <a:ext cx="8352928" cy="4696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>
                <a:solidFill>
                  <a:prstClr val="black"/>
                </a:solidFill>
              </a:rPr>
              <a:t>Use the present tense in the abstract is ok.  Once the tense is chosen, keep it throughout the abstract.   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>
                <a:solidFill>
                  <a:prstClr val="black"/>
                </a:solidFill>
              </a:rPr>
              <a:t>Use the past tense in the </a:t>
            </a:r>
            <a:r>
              <a:rPr lang="en-US" altLang="zh-TW" sz="3200" dirty="0" smtClean="0">
                <a:solidFill>
                  <a:prstClr val="black"/>
                </a:solidFill>
              </a:rPr>
              <a:t>conclusion.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 smtClean="0">
                <a:solidFill>
                  <a:prstClr val="black"/>
                </a:solidFill>
              </a:rPr>
              <a:t>The abstract </a:t>
            </a:r>
            <a:r>
              <a:rPr lang="en-US" altLang="zh-TW" sz="3200" dirty="0" smtClean="0">
                <a:solidFill>
                  <a:prstClr val="black"/>
                </a:solidFill>
              </a:rPr>
              <a:t>should be</a:t>
            </a:r>
            <a:r>
              <a:rPr lang="en-US" altLang="zh-TW" sz="3200" dirty="0" smtClean="0">
                <a:solidFill>
                  <a:prstClr val="black"/>
                </a:solidFill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</a:rPr>
              <a:t>stand-alone.  It needs nothing else.  It sets expectations for the reader.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 smtClean="0">
                <a:solidFill>
                  <a:prstClr val="black"/>
                </a:solidFill>
              </a:rPr>
              <a:t>It should not be longer than necessary. </a:t>
            </a:r>
          </a:p>
          <a:p>
            <a:pPr marL="342900" lvl="0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altLang="zh-TW" sz="3200" dirty="0" smtClean="0">
                <a:solidFill>
                  <a:prstClr val="black"/>
                </a:solidFill>
              </a:rPr>
              <a:t>It should tie to the title.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516</Words>
  <Application>Microsoft Office PowerPoint</Application>
  <PresentationFormat>如螢幕大小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A paper I am writing now …</vt:lpstr>
      <vt:lpstr>Abstract --- the heart of your paper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Chen</dc:creator>
  <cp:lastModifiedBy>wchen</cp:lastModifiedBy>
  <cp:revision>16</cp:revision>
  <dcterms:created xsi:type="dcterms:W3CDTF">2011-11-29T15:27:04Z</dcterms:created>
  <dcterms:modified xsi:type="dcterms:W3CDTF">2012-12-12T02:30:30Z</dcterms:modified>
</cp:coreProperties>
</file>