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85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2014/3/14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2014/3/14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2014/3/14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2014/3/14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2014/3/14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2014/3/14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2014/3/14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2014/3/14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2014/3/14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2014/3/14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2014/3/14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65EB3-4AFA-4CA7-BA70-C31CE808C192}" type="datetimeFigureOut">
              <a:rPr lang="zh-TW" altLang="en-US" smtClean="0"/>
              <a:t>2014/3/14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Conclusions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0070C0"/>
                </a:solidFill>
              </a:rPr>
              <a:t>The smile of your paper</a:t>
            </a:r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364088" y="594928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Chapter 16 of Lebrun (2007)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Using past tense in the conclusions is fine, except where you want to emphasize your contribution.</a:t>
            </a:r>
          </a:p>
          <a:p>
            <a:pPr lvl="1"/>
            <a:r>
              <a:rPr lang="en-US" altLang="zh-TW" sz="2400" i="1" dirty="0" smtClean="0"/>
              <a:t>In conclusions, our modified model has not yet provided definitive evidence for or against the predicted end of the Universe.  However, it </a:t>
            </a:r>
            <a:r>
              <a:rPr lang="en-US" altLang="zh-TW" sz="2400" b="1" i="1" dirty="0" smtClean="0"/>
              <a:t>confirms</a:t>
            </a:r>
            <a:r>
              <a:rPr lang="en-US" altLang="zh-TW" sz="2400" i="1" dirty="0" smtClean="0"/>
              <a:t> that a proper selection of the observed sample may bias …</a:t>
            </a:r>
          </a:p>
          <a:p>
            <a:r>
              <a:rPr lang="en-US" altLang="zh-TW" dirty="0" smtClean="0"/>
              <a:t>Preempt with assumptions and limitations </a:t>
            </a:r>
          </a:p>
          <a:p>
            <a:pPr lvl="1"/>
            <a:r>
              <a:rPr lang="en-US" altLang="zh-TW" sz="2400" i="1" dirty="0" smtClean="0"/>
              <a:t>We expect that with an enlarged observed sample …</a:t>
            </a:r>
            <a:endParaRPr lang="en-US" altLang="zh-TW" dirty="0" smtClean="0"/>
          </a:p>
          <a:p>
            <a:r>
              <a:rPr lang="en-US" altLang="zh-TW" dirty="0" smtClean="0"/>
              <a:t>Be consistent with the abstract and introduction.  But do not cut and paste.</a:t>
            </a:r>
          </a:p>
        </p:txBody>
      </p:sp>
    </p:spTree>
    <p:extLst>
      <p:ext uri="{BB962C8B-B14F-4D97-AF65-F5344CB8AC3E}">
        <p14:creationId xmlns:p14="http://schemas.microsoft.com/office/powerpoint/2010/main" val="30429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401"/>
            <a:ext cx="4727486" cy="684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4016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97</Words>
  <Application>Microsoft Office PowerPoint</Application>
  <PresentationFormat>如螢幕大小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Conclusions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Chen</dc:creator>
  <cp:lastModifiedBy>wchen</cp:lastModifiedBy>
  <cp:revision>58</cp:revision>
  <dcterms:created xsi:type="dcterms:W3CDTF">2011-12-20T16:31:04Z</dcterms:created>
  <dcterms:modified xsi:type="dcterms:W3CDTF">2014-03-14T02:32:57Z</dcterms:modified>
</cp:coreProperties>
</file>