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028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6661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244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33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7341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7337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23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3393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0013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42485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88587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497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91DCA-5031-4381-83FB-D91C5D589B8B}" type="datetimeFigureOut">
              <a:rPr lang="zh-TW" altLang="en-US" smtClean="0"/>
              <a:t>2018/7/25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EACFD-E13E-42C2-96A5-D26119D822E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561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Common English Pitfalls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3959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The value of using multiple databases </a:t>
            </a:r>
            <a:r>
              <a:rPr lang="en-US" altLang="zh-TW" i="1" u="sng" dirty="0" smtClean="0"/>
              <a:t>is </a:t>
            </a:r>
            <a:r>
              <a:rPr lang="en-US" altLang="zh-TW" dirty="0" smtClean="0"/>
              <a:t>consistency.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07675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 smtClean="0"/>
              <a:t>Anthropomorphism</a:t>
            </a:r>
            <a:r>
              <a:rPr lang="en-US" altLang="zh-TW" dirty="0" smtClean="0"/>
              <a:t> </a:t>
            </a:r>
            <a:r>
              <a:rPr lang="zh-TW" altLang="en-US" dirty="0" smtClean="0"/>
              <a:t>（</a:t>
            </a:r>
            <a:r>
              <a:rPr lang="zh-TW" altLang="en-US" dirty="0" smtClean="0">
                <a:latin typeface="超世紀粗顏楷" pitchFamily="2" charset="-120"/>
                <a:ea typeface="超世紀粗顏楷" pitchFamily="2" charset="-120"/>
              </a:rPr>
              <a:t>擬人</a:t>
            </a:r>
            <a:r>
              <a:rPr lang="zh-TW" altLang="en-US" dirty="0" smtClean="0"/>
              <a:t>）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Experiments/data do not prove or explain; figures/tables do not compare.  They “show” or “indicate”.</a:t>
            </a:r>
          </a:p>
          <a:p>
            <a:r>
              <a:rPr lang="en-US" altLang="zh-TW" sz="2400" dirty="0" smtClean="0"/>
              <a:t>(X)</a:t>
            </a:r>
            <a:r>
              <a:rPr lang="en-US" altLang="zh-TW" sz="2400" i="1" dirty="0" smtClean="0"/>
              <a:t> This </a:t>
            </a:r>
            <a:r>
              <a:rPr lang="en-US" altLang="zh-TW" sz="2400" i="1" dirty="0"/>
              <a:t>experiment </a:t>
            </a:r>
            <a:r>
              <a:rPr lang="en-US" altLang="zh-TW" sz="2400" i="1" dirty="0" smtClean="0"/>
              <a:t>attempts </a:t>
            </a:r>
            <a:r>
              <a:rPr lang="en-US" altLang="zh-TW" sz="2400" i="1" dirty="0"/>
              <a:t>to demonstrate that </a:t>
            </a:r>
            <a:r>
              <a:rPr lang="en-US" altLang="zh-TW" sz="2400" i="1" dirty="0" smtClean="0"/>
              <a:t>…</a:t>
            </a:r>
            <a:br>
              <a:rPr lang="en-US" altLang="zh-TW" sz="2400" i="1" dirty="0" smtClean="0"/>
            </a:br>
            <a:r>
              <a:rPr lang="en-US" altLang="zh-TW" sz="2400" dirty="0" smtClean="0"/>
              <a:t>(O) </a:t>
            </a:r>
            <a:r>
              <a:rPr lang="en-US" altLang="zh-TW" sz="2400" i="1" dirty="0" smtClean="0"/>
              <a:t>The </a:t>
            </a:r>
            <a:r>
              <a:rPr lang="en-US" altLang="zh-TW" sz="2400" i="1" dirty="0"/>
              <a:t>purpose of this experiment is to demonstrate </a:t>
            </a:r>
            <a:r>
              <a:rPr lang="en-US" altLang="zh-TW" sz="2400" i="1" dirty="0" smtClean="0"/>
              <a:t>that …</a:t>
            </a:r>
            <a:endParaRPr lang="en-US" altLang="zh-TW" sz="2400" i="1" dirty="0"/>
          </a:p>
          <a:p>
            <a:r>
              <a:rPr lang="en-US" altLang="zh-TW" sz="2400" dirty="0" smtClean="0"/>
              <a:t>(X) </a:t>
            </a:r>
            <a:r>
              <a:rPr lang="en-US" altLang="zh-TW" sz="2400" i="1" dirty="0" smtClean="0"/>
              <a:t>The </a:t>
            </a:r>
            <a:r>
              <a:rPr lang="en-US" altLang="zh-TW" sz="2400" i="1" dirty="0"/>
              <a:t>research found that </a:t>
            </a:r>
            <a:r>
              <a:rPr lang="en-US" altLang="zh-TW" sz="2400" i="1" dirty="0" smtClean="0"/>
              <a:t>… </a:t>
            </a:r>
            <a:br>
              <a:rPr lang="en-US" altLang="zh-TW" sz="2400" i="1" dirty="0" smtClean="0"/>
            </a:br>
            <a:r>
              <a:rPr lang="en-US" altLang="zh-TW" sz="2400" dirty="0" smtClean="0"/>
              <a:t>(O) </a:t>
            </a:r>
            <a:r>
              <a:rPr lang="en-US" altLang="zh-TW" sz="2400" i="1" dirty="0" smtClean="0"/>
              <a:t>The </a:t>
            </a:r>
            <a:r>
              <a:rPr lang="en-US" altLang="zh-TW" sz="2400" i="1" dirty="0"/>
              <a:t>researchers found that </a:t>
            </a:r>
            <a:r>
              <a:rPr lang="en-US" altLang="zh-TW" sz="2400" i="1" dirty="0" smtClean="0"/>
              <a:t>… </a:t>
            </a:r>
          </a:p>
          <a:p>
            <a:r>
              <a:rPr lang="en-US" altLang="zh-TW" sz="2400" dirty="0" smtClean="0"/>
              <a:t>(X) </a:t>
            </a:r>
            <a:r>
              <a:rPr lang="en-US" altLang="zh-TW" sz="2400" i="1" dirty="0" smtClean="0"/>
              <a:t>Their paper discussed the possible relation of …</a:t>
            </a:r>
            <a:br>
              <a:rPr lang="en-US" altLang="zh-TW" sz="2400" i="1" dirty="0" smtClean="0"/>
            </a:br>
            <a:r>
              <a:rPr lang="en-US" altLang="zh-TW" sz="2400" dirty="0" smtClean="0"/>
              <a:t>(O) </a:t>
            </a:r>
            <a:r>
              <a:rPr lang="en-US" altLang="zh-TW" sz="2400" i="1" dirty="0" smtClean="0"/>
              <a:t>Lin et al. (2013) discussed the possible relation of …</a:t>
            </a:r>
            <a:endParaRPr lang="en-US" altLang="zh-TW" sz="2400" i="1" dirty="0"/>
          </a:p>
          <a:p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5436096" y="6237312"/>
            <a:ext cx="3024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 smtClean="0"/>
              <a:t>Wallace Writing Tips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96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49</Words>
  <Application>Microsoft Office PowerPoint</Application>
  <PresentationFormat>如螢幕大小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8" baseType="lpstr">
      <vt:lpstr>超世紀粗顏楷</vt:lpstr>
      <vt:lpstr>新細明體</vt:lpstr>
      <vt:lpstr>Arial</vt:lpstr>
      <vt:lpstr>Calibri</vt:lpstr>
      <vt:lpstr>Office 佈景主題</vt:lpstr>
      <vt:lpstr>Common English Pitfalls</vt:lpstr>
      <vt:lpstr>PowerPoint 簡報</vt:lpstr>
      <vt:lpstr>Anthropomorphism （擬人）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 English Pitfalls</dc:title>
  <dc:creator>wchen</dc:creator>
  <cp:lastModifiedBy>WP</cp:lastModifiedBy>
  <cp:revision>3</cp:revision>
  <dcterms:created xsi:type="dcterms:W3CDTF">2012-10-03T08:06:28Z</dcterms:created>
  <dcterms:modified xsi:type="dcterms:W3CDTF">2018-07-25T08:47:48Z</dcterms:modified>
</cp:coreProperties>
</file>