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99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46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624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49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20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47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31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69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57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96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9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9CE72-4E2B-47CB-9D40-221E7237C7E9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CC483-BD1D-4B87-A900-E0A60870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50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Death Penalty = Capital Punishment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solidFill>
                  <a:srgbClr val="663300"/>
                </a:solidFill>
              </a:rPr>
              <a:t>Pros and cons in terms of </a:t>
            </a:r>
          </a:p>
          <a:p>
            <a:r>
              <a:rPr lang="en-US" altLang="zh-TW" dirty="0" smtClean="0"/>
              <a:t>Morality</a:t>
            </a:r>
          </a:p>
          <a:p>
            <a:r>
              <a:rPr lang="en-US" altLang="zh-TW" dirty="0" smtClean="0"/>
              <a:t>Constitutionality</a:t>
            </a:r>
          </a:p>
          <a:p>
            <a:r>
              <a:rPr lang="en-US" altLang="zh-TW" dirty="0" smtClean="0"/>
              <a:t>Deterrence</a:t>
            </a:r>
          </a:p>
          <a:p>
            <a:r>
              <a:rPr lang="en-US" altLang="zh-TW" dirty="0" smtClean="0"/>
              <a:t>Retribution</a:t>
            </a:r>
          </a:p>
          <a:p>
            <a:r>
              <a:rPr lang="en-US" altLang="zh-TW" dirty="0" smtClean="0"/>
              <a:t>Irrevocable Mistakes</a:t>
            </a:r>
          </a:p>
          <a:p>
            <a:r>
              <a:rPr lang="en-US" altLang="zh-TW" dirty="0" smtClean="0"/>
              <a:t>Cost of Death versus Life in Prison</a:t>
            </a:r>
          </a:p>
          <a:p>
            <a:r>
              <a:rPr lang="en-US" altLang="zh-TW" dirty="0" smtClean="0"/>
              <a:t>Race</a:t>
            </a:r>
            <a:r>
              <a:rPr lang="en-US" altLang="zh-TW" dirty="0"/>
              <a:t> </a:t>
            </a:r>
            <a:r>
              <a:rPr lang="en-US" altLang="zh-TW" dirty="0" smtClean="0"/>
              <a:t>&amp; Income Level</a:t>
            </a:r>
          </a:p>
          <a:p>
            <a:r>
              <a:rPr lang="en-US" altLang="zh-TW" dirty="0" smtClean="0"/>
              <a:t>Attorney Quality</a:t>
            </a:r>
          </a:p>
          <a:p>
            <a:r>
              <a:rPr lang="en-US" altLang="zh-TW" dirty="0" smtClean="0"/>
              <a:t>Physicians at Executions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3568" y="6278563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  <a:t>http://deathpenalty.procon.org/view.resource.php?resourceID=002000</a:t>
            </a:r>
            <a:endParaRPr lang="zh-TW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90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820472" cy="464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4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0" y="1268761"/>
            <a:ext cx="8951976" cy="444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0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新細明體</vt:lpstr>
      <vt:lpstr>Arial</vt:lpstr>
      <vt:lpstr>Calibri</vt:lpstr>
      <vt:lpstr>Office 佈景主題</vt:lpstr>
      <vt:lpstr>Death Penalty = Capital Punishment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Penalty = Capital Punishment</dc:title>
  <dc:creator>wchen</dc:creator>
  <cp:lastModifiedBy>WP</cp:lastModifiedBy>
  <cp:revision>3</cp:revision>
  <dcterms:created xsi:type="dcterms:W3CDTF">2013-01-09T04:08:11Z</dcterms:created>
  <dcterms:modified xsi:type="dcterms:W3CDTF">2018-07-18T10:37:33Z</dcterms:modified>
</cp:coreProperties>
</file>