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93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08F84FF8-F5D8-4D94-B7EE-DC2EE05039D0}" type="datetimeFigureOut">
              <a:rPr lang="zh-TW" altLang="en-US" smtClean="0"/>
              <a:t>2011/12/7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250812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8F84FF8-F5D8-4D94-B7EE-DC2EE05039D0}" type="datetimeFigureOut">
              <a:rPr lang="zh-TW" altLang="en-US" smtClean="0"/>
              <a:t>2011/12/7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1889961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8F84FF8-F5D8-4D94-B7EE-DC2EE05039D0}" type="datetimeFigureOut">
              <a:rPr lang="zh-TW" altLang="en-US" smtClean="0"/>
              <a:t>2011/12/7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768166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8F84FF8-F5D8-4D94-B7EE-DC2EE05039D0}" type="datetimeFigureOut">
              <a:rPr lang="zh-TW" altLang="en-US" smtClean="0"/>
              <a:t>2011/12/7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3556052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08F84FF8-F5D8-4D94-B7EE-DC2EE05039D0}" type="datetimeFigureOut">
              <a:rPr lang="zh-TW" altLang="en-US" smtClean="0"/>
              <a:t>2011/12/7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2594105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08F84FF8-F5D8-4D94-B7EE-DC2EE05039D0}" type="datetimeFigureOut">
              <a:rPr lang="zh-TW" altLang="en-US" smtClean="0"/>
              <a:t>2011/12/7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2894865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08F84FF8-F5D8-4D94-B7EE-DC2EE05039D0}" type="datetimeFigureOut">
              <a:rPr lang="zh-TW" altLang="en-US" smtClean="0"/>
              <a:t>2011/12/7</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1900820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08F84FF8-F5D8-4D94-B7EE-DC2EE05039D0}" type="datetimeFigureOut">
              <a:rPr lang="zh-TW" altLang="en-US" smtClean="0"/>
              <a:t>2011/12/7</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4284154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8F84FF8-F5D8-4D94-B7EE-DC2EE05039D0}" type="datetimeFigureOut">
              <a:rPr lang="zh-TW" altLang="en-US" smtClean="0"/>
              <a:t>2011/12/7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3033202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8F84FF8-F5D8-4D94-B7EE-DC2EE05039D0}" type="datetimeFigureOut">
              <a:rPr lang="zh-TW" altLang="en-US" smtClean="0"/>
              <a:t>2011/12/7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803497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8F84FF8-F5D8-4D94-B7EE-DC2EE05039D0}" type="datetimeFigureOut">
              <a:rPr lang="zh-TW" altLang="en-US" smtClean="0"/>
              <a:t>2011/12/7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3349176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84FF8-F5D8-4D94-B7EE-DC2EE05039D0}" type="datetimeFigureOut">
              <a:rPr lang="zh-TW" altLang="en-US" smtClean="0"/>
              <a:t>2011/12/7</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FDA68C-86E1-4DFB-B240-E4E6F3F5D604}" type="slidenum">
              <a:rPr lang="zh-TW" altLang="en-US" smtClean="0"/>
              <a:t>‹#›</a:t>
            </a:fld>
            <a:endParaRPr lang="zh-TW" altLang="en-US"/>
          </a:p>
        </p:txBody>
      </p:sp>
    </p:spTree>
    <p:extLst>
      <p:ext uri="{BB962C8B-B14F-4D97-AF65-F5344CB8AC3E}">
        <p14:creationId xmlns:p14="http://schemas.microsoft.com/office/powerpoint/2010/main" val="4122187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smtClean="0"/>
              <a:t>Headings and Subheadings: </a:t>
            </a:r>
            <a:br>
              <a:rPr lang="en-US" altLang="zh-TW" dirty="0" smtClean="0"/>
            </a:br>
            <a:r>
              <a:rPr lang="en-US" altLang="zh-TW" sz="3200" dirty="0" smtClean="0"/>
              <a:t>The Skeleton of Your Paper</a:t>
            </a:r>
            <a:endParaRPr lang="zh-TW" altLang="en-US" sz="3200" dirty="0"/>
          </a:p>
        </p:txBody>
      </p:sp>
    </p:spTree>
    <p:extLst>
      <p:ext uri="{BB962C8B-B14F-4D97-AF65-F5344CB8AC3E}">
        <p14:creationId xmlns:p14="http://schemas.microsoft.com/office/powerpoint/2010/main" val="622403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76672"/>
            <a:ext cx="8229600" cy="5649491"/>
          </a:xfrm>
        </p:spPr>
        <p:txBody>
          <a:bodyPr>
            <a:normAutofit/>
          </a:bodyPr>
          <a:lstStyle/>
          <a:p>
            <a:r>
              <a:rPr lang="en-US" altLang="zh-TW" dirty="0" smtClean="0"/>
              <a:t>The skeleton is standard, but it allows for variations in shape and size.  </a:t>
            </a:r>
          </a:p>
          <a:p>
            <a:r>
              <a:rPr lang="en-US" altLang="zh-TW" dirty="0" smtClean="0"/>
              <a:t>Bones are bones.  But are they bird bones, or wolf bones?</a:t>
            </a:r>
          </a:p>
          <a:p>
            <a:r>
              <a:rPr lang="en-US" altLang="zh-TW" b="1" dirty="0" smtClean="0">
                <a:solidFill>
                  <a:srgbClr val="0000CC"/>
                </a:solidFill>
              </a:rPr>
              <a:t>Headings may be generic</a:t>
            </a:r>
            <a:r>
              <a:rPr lang="en-US" altLang="zh-TW" dirty="0" smtClean="0"/>
              <a:t>, i.e., the same from one article to the next (</a:t>
            </a:r>
            <a:r>
              <a:rPr lang="en-US" altLang="zh-TW" i="1" dirty="0" smtClean="0"/>
              <a:t>introduction, observations and data analysis, discussion, conclusions</a:t>
            </a:r>
            <a:r>
              <a:rPr lang="en-US" altLang="zh-TW" dirty="0" smtClean="0"/>
              <a:t>), </a:t>
            </a:r>
            <a:r>
              <a:rPr lang="en-US" altLang="zh-TW" b="1" dirty="0" smtClean="0">
                <a:solidFill>
                  <a:srgbClr val="0000CC"/>
                </a:solidFill>
              </a:rPr>
              <a:t>but subheadings differ</a:t>
            </a:r>
            <a:r>
              <a:rPr lang="en-US" altLang="zh-TW" dirty="0" smtClean="0"/>
              <a:t>.</a:t>
            </a:r>
          </a:p>
          <a:p>
            <a:r>
              <a:rPr lang="en-US" altLang="zh-TW" dirty="0" smtClean="0"/>
              <a:t>The most sophisticated parts are also the most detailed = the largest amount of contribution.</a:t>
            </a:r>
            <a:endParaRPr lang="zh-TW" altLang="en-US" dirty="0"/>
          </a:p>
        </p:txBody>
      </p:sp>
    </p:spTree>
    <p:extLst>
      <p:ext uri="{BB962C8B-B14F-4D97-AF65-F5344CB8AC3E}">
        <p14:creationId xmlns:p14="http://schemas.microsoft.com/office/powerpoint/2010/main" val="13761784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260648"/>
            <a:ext cx="8424936" cy="6264696"/>
          </a:xfrm>
        </p:spPr>
        <p:txBody>
          <a:bodyPr>
            <a:noAutofit/>
          </a:bodyPr>
          <a:lstStyle/>
          <a:p>
            <a:pPr marL="0" indent="0">
              <a:buNone/>
            </a:pPr>
            <a:r>
              <a:rPr lang="en-US" altLang="zh-TW" dirty="0" smtClean="0"/>
              <a:t>Three principles for a good structure</a:t>
            </a:r>
          </a:p>
          <a:p>
            <a:pPr marL="514350" indent="-514350">
              <a:buFont typeface="+mj-lt"/>
              <a:buAutoNum type="arabicPeriod"/>
            </a:pPr>
            <a:r>
              <a:rPr lang="en-US" altLang="zh-TW" dirty="0" smtClean="0"/>
              <a:t>The contribution guides its shape.</a:t>
            </a:r>
          </a:p>
          <a:p>
            <a:pPr marL="514350" indent="-514350">
              <a:buFont typeface="+mj-lt"/>
              <a:buAutoNum type="arabicPeriod"/>
            </a:pPr>
            <a:r>
              <a:rPr lang="en-US" altLang="zh-TW" dirty="0" smtClean="0"/>
              <a:t>Title words are repeated in its headings and subheadings.   That is, h</a:t>
            </a:r>
            <a:r>
              <a:rPr lang="en-US" altLang="zh-TW" sz="3200" dirty="0" smtClean="0"/>
              <a:t>eadings and subheading should be connected to  the title.</a:t>
            </a:r>
          </a:p>
          <a:p>
            <a:pPr marL="514350" indent="-514350">
              <a:buFont typeface="+mj-lt"/>
              <a:buAutoNum type="arabicPeriod"/>
            </a:pPr>
            <a:r>
              <a:rPr lang="en-US" altLang="zh-TW" dirty="0" smtClean="0"/>
              <a:t>It tells a story clearly and completely in its broad lines.</a:t>
            </a:r>
          </a:p>
          <a:p>
            <a:pPr marL="0" indent="0">
              <a:buNone/>
            </a:pPr>
            <a:r>
              <a:rPr lang="en-US" altLang="zh-TW" dirty="0" smtClean="0"/>
              <a:t>Review papers may have exceptions.</a:t>
            </a:r>
          </a:p>
        </p:txBody>
      </p:sp>
    </p:spTree>
    <p:extLst>
      <p:ext uri="{BB962C8B-B14F-4D97-AF65-F5344CB8AC3E}">
        <p14:creationId xmlns:p14="http://schemas.microsoft.com/office/powerpoint/2010/main" val="2173748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548680"/>
            <a:ext cx="8229600" cy="5577483"/>
          </a:xfrm>
        </p:spPr>
        <p:txBody>
          <a:bodyPr>
            <a:normAutofit lnSpcReduction="10000"/>
          </a:bodyPr>
          <a:lstStyle/>
          <a:p>
            <a:r>
              <a:rPr lang="en-US" altLang="zh-TW" dirty="0">
                <a:solidFill>
                  <a:prstClr val="black"/>
                </a:solidFill>
              </a:rPr>
              <a:t>A section with only one or two short paragraphs does not deserve its own subheadings; is should be merged with other sections</a:t>
            </a:r>
            <a:r>
              <a:rPr lang="en-US" altLang="zh-TW" dirty="0" smtClean="0">
                <a:solidFill>
                  <a:prstClr val="black"/>
                </a:solidFill>
              </a:rPr>
              <a:t>.</a:t>
            </a:r>
          </a:p>
          <a:p>
            <a:r>
              <a:rPr lang="en-US" altLang="zh-TW" dirty="0" smtClean="0">
                <a:solidFill>
                  <a:prstClr val="black"/>
                </a:solidFill>
              </a:rPr>
              <a:t>Write more informative headings and subheadings.  </a:t>
            </a:r>
          </a:p>
          <a:p>
            <a:r>
              <a:rPr lang="en-US" altLang="zh-TW" dirty="0" smtClean="0">
                <a:solidFill>
                  <a:prstClr val="black"/>
                </a:solidFill>
              </a:rPr>
              <a:t>Use the same syntactic rules for headings</a:t>
            </a:r>
          </a:p>
          <a:p>
            <a:pPr lvl="1"/>
            <a:r>
              <a:rPr lang="en-US" altLang="zh-TW" dirty="0" smtClean="0">
                <a:solidFill>
                  <a:prstClr val="black"/>
                </a:solidFill>
              </a:rPr>
              <a:t>Introduction</a:t>
            </a:r>
          </a:p>
          <a:p>
            <a:pPr lvl="1"/>
            <a:r>
              <a:rPr lang="en-US" altLang="zh-TW" dirty="0" smtClean="0">
                <a:solidFill>
                  <a:prstClr val="black"/>
                </a:solidFill>
              </a:rPr>
              <a:t>Data analysis</a:t>
            </a:r>
          </a:p>
          <a:p>
            <a:pPr lvl="1"/>
            <a:r>
              <a:rPr lang="en-US" altLang="zh-TW" b="1" i="1" dirty="0" smtClean="0">
                <a:solidFill>
                  <a:prstClr val="black"/>
                </a:solidFill>
              </a:rPr>
              <a:t>Proposing </a:t>
            </a:r>
            <a:r>
              <a:rPr lang="en-US" altLang="zh-TW" dirty="0" smtClean="0">
                <a:solidFill>
                  <a:prstClr val="black"/>
                </a:solidFill>
              </a:rPr>
              <a:t>a solution</a:t>
            </a:r>
          </a:p>
          <a:p>
            <a:pPr lvl="1"/>
            <a:r>
              <a:rPr lang="en-US" altLang="zh-TW" dirty="0" smtClean="0">
                <a:solidFill>
                  <a:prstClr val="black"/>
                </a:solidFill>
              </a:rPr>
              <a:t>Simulation studies</a:t>
            </a:r>
            <a:endParaRPr lang="en-US" altLang="zh-TW" dirty="0">
              <a:solidFill>
                <a:prstClr val="black"/>
              </a:solidFill>
            </a:endParaRPr>
          </a:p>
        </p:txBody>
      </p:sp>
    </p:spTree>
    <p:extLst>
      <p:ext uri="{BB962C8B-B14F-4D97-AF65-F5344CB8AC3E}">
        <p14:creationId xmlns:p14="http://schemas.microsoft.com/office/powerpoint/2010/main" val="4180401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476672"/>
            <a:ext cx="8229600" cy="5649491"/>
          </a:xfrm>
        </p:spPr>
        <p:txBody>
          <a:bodyPr/>
          <a:lstStyle/>
          <a:p>
            <a:r>
              <a:rPr lang="en-US" altLang="zh-TW" dirty="0" smtClean="0"/>
              <a:t>It is a good practice to use structure as the framework for writing.   After you come up with the title, write all the headings and subheadings in the order they appear in your paper, i.e., a table of contents.  Identify words common in the structure and in the title.  Do you see any discrepancy?  </a:t>
            </a:r>
          </a:p>
          <a:p>
            <a:r>
              <a:rPr lang="en-US" altLang="zh-TW" dirty="0" smtClean="0"/>
              <a:t>Then ask someone else to read your </a:t>
            </a:r>
            <a:r>
              <a:rPr lang="en-US" altLang="zh-TW" dirty="0" err="1" smtClean="0"/>
              <a:t>ToC</a:t>
            </a:r>
            <a:r>
              <a:rPr lang="en-US" altLang="zh-TW" dirty="0" smtClean="0"/>
              <a:t>.  The less this person knows of your work, the better.  Is the logic clear to that person?  Ask the person to explain the story of the paper to you.  </a:t>
            </a:r>
            <a:endParaRPr lang="zh-TW" altLang="en-US" dirty="0"/>
          </a:p>
        </p:txBody>
      </p:sp>
    </p:spTree>
    <p:extLst>
      <p:ext uri="{BB962C8B-B14F-4D97-AF65-F5344CB8AC3E}">
        <p14:creationId xmlns:p14="http://schemas.microsoft.com/office/powerpoint/2010/main" val="3780310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sz="3600" dirty="0" smtClean="0"/>
              <a:t>\title{A Kinematic and Photometric Study of the Galactic Young Star Cluster NGC\,7380 }</a:t>
            </a:r>
            <a:r>
              <a:rPr lang="en-US" altLang="zh-TW" dirty="0" smtClean="0"/>
              <a:t> </a:t>
            </a:r>
            <a:endParaRPr lang="en-US" altLang="zh-TW" dirty="0"/>
          </a:p>
        </p:txBody>
      </p:sp>
      <p:sp>
        <p:nvSpPr>
          <p:cNvPr id="3" name="內容版面配置區 2"/>
          <p:cNvSpPr>
            <a:spLocks noGrp="1"/>
          </p:cNvSpPr>
          <p:nvPr>
            <p:ph idx="1"/>
          </p:nvPr>
        </p:nvSpPr>
        <p:spPr>
          <a:xfrm>
            <a:off x="251520" y="1600200"/>
            <a:ext cx="8435280" cy="4925144"/>
          </a:xfrm>
        </p:spPr>
        <p:txBody>
          <a:bodyPr>
            <a:normAutofit fontScale="70000" lnSpcReduction="20000"/>
          </a:bodyPr>
          <a:lstStyle/>
          <a:p>
            <a:r>
              <a:rPr lang="en-US" altLang="zh-TW" dirty="0" smtClean="0"/>
              <a:t>\section{INTRODUCTION} </a:t>
            </a:r>
          </a:p>
          <a:p>
            <a:r>
              <a:rPr lang="en-US" altLang="zh-TW" dirty="0" smtClean="0"/>
              <a:t>\section{DATA AND ANALYSIS }</a:t>
            </a:r>
          </a:p>
          <a:p>
            <a:pPr lvl="1"/>
            <a:r>
              <a:rPr lang="en-US" altLang="zh-TW" dirty="0" smtClean="0"/>
              <a:t>\subsection{Photometric Data}</a:t>
            </a:r>
          </a:p>
          <a:p>
            <a:pPr lvl="1"/>
            <a:r>
              <a:rPr lang="en-US" altLang="zh-TW" dirty="0" smtClean="0"/>
              <a:t>\subsection{Archival Data} </a:t>
            </a:r>
          </a:p>
          <a:p>
            <a:pPr lvl="1"/>
            <a:r>
              <a:rPr lang="en-US" altLang="zh-TW" dirty="0" smtClean="0"/>
              <a:t>\subsection{Kinematic Data} % 2.3</a:t>
            </a:r>
          </a:p>
          <a:p>
            <a:pPr lvl="2">
              <a:buFont typeface="Wingdings" pitchFamily="2" charset="2"/>
              <a:buChar char="ü"/>
            </a:pPr>
            <a:r>
              <a:rPr lang="en-US" altLang="zh-TW" dirty="0" smtClean="0"/>
              <a:t>\</a:t>
            </a:r>
            <a:r>
              <a:rPr lang="en-US" altLang="zh-TW" dirty="0" err="1" smtClean="0"/>
              <a:t>subsubsection</a:t>
            </a:r>
            <a:r>
              <a:rPr lang="en-US" altLang="zh-TW" dirty="0" smtClean="0"/>
              <a:t>{Proper Motion Measurements}</a:t>
            </a:r>
          </a:p>
          <a:p>
            <a:pPr lvl="2">
              <a:buFont typeface="Wingdings" pitchFamily="2" charset="2"/>
              <a:buChar char="ü"/>
            </a:pPr>
            <a:r>
              <a:rPr lang="en-US" altLang="zh-TW" dirty="0" smtClean="0"/>
              <a:t>\</a:t>
            </a:r>
            <a:r>
              <a:rPr lang="en-US" altLang="zh-TW" dirty="0" err="1" smtClean="0"/>
              <a:t>subsubsection</a:t>
            </a:r>
            <a:r>
              <a:rPr lang="en-US" altLang="zh-TW" dirty="0" smtClean="0"/>
              <a:t>{Radial Velocity Measurements}</a:t>
            </a:r>
          </a:p>
          <a:p>
            <a:r>
              <a:rPr lang="en-US" altLang="zh-TW" dirty="0" smtClean="0"/>
              <a:t>\section{Characterization of the Cluster} % Sec 3</a:t>
            </a:r>
          </a:p>
          <a:p>
            <a:pPr lvl="1"/>
            <a:r>
              <a:rPr lang="en-US" altLang="zh-TW" dirty="0" smtClean="0"/>
              <a:t>\subsection{Morphology and Size of the Cluster}  % Sec 3.1</a:t>
            </a:r>
          </a:p>
          <a:p>
            <a:pPr lvl="1"/>
            <a:r>
              <a:rPr lang="en-US" altLang="zh-TW" dirty="0" smtClean="0"/>
              <a:t>\subsection{Interstellar extinction and Reddening } % Sec 3.2</a:t>
            </a:r>
          </a:p>
          <a:p>
            <a:pPr lvl="1"/>
            <a:r>
              <a:rPr lang="en-US" altLang="zh-TW" dirty="0" smtClean="0"/>
              <a:t>\subsection {Distance and age of the cluster} % Sec 3.3</a:t>
            </a:r>
          </a:p>
          <a:p>
            <a:pPr lvl="1"/>
            <a:r>
              <a:rPr lang="en-US" altLang="zh-TW" dirty="0" smtClean="0"/>
              <a:t>\subsection {Stellar Population of the Cluster and surrounding region} % Sec 3.4</a:t>
            </a:r>
          </a:p>
          <a:p>
            <a:pPr lvl="1"/>
            <a:r>
              <a:rPr lang="en-US" altLang="zh-TW" dirty="0" smtClean="0"/>
              <a:t>\subsection {Initial Mass Function and K-band luminosity function}</a:t>
            </a:r>
          </a:p>
          <a:p>
            <a:r>
              <a:rPr lang="en-US" altLang="zh-TW" dirty="0" smtClean="0"/>
              <a:t>\section {Discussion} % Sec 4</a:t>
            </a:r>
          </a:p>
          <a:p>
            <a:r>
              <a:rPr lang="en-US" altLang="zh-TW" dirty="0" smtClean="0"/>
              <a:t>\section{Summary}</a:t>
            </a:r>
          </a:p>
        </p:txBody>
      </p:sp>
      <p:sp>
        <p:nvSpPr>
          <p:cNvPr id="6" name="文字方塊 5"/>
          <p:cNvSpPr txBox="1"/>
          <p:nvPr/>
        </p:nvSpPr>
        <p:spPr>
          <a:xfrm>
            <a:off x="5220072" y="1556792"/>
            <a:ext cx="3600400" cy="369332"/>
          </a:xfrm>
          <a:prstGeom prst="rect">
            <a:avLst/>
          </a:prstGeom>
          <a:noFill/>
        </p:spPr>
        <p:txBody>
          <a:bodyPr wrap="square" rtlCol="0">
            <a:spAutoFit/>
          </a:bodyPr>
          <a:lstStyle/>
          <a:p>
            <a:r>
              <a:rPr lang="en-US" altLang="zh-TW" dirty="0" smtClean="0"/>
              <a:t>Chen et al. AJ, </a:t>
            </a:r>
            <a:r>
              <a:rPr lang="en-US" altLang="zh-TW" b="1" dirty="0" smtClean="0"/>
              <a:t>142</a:t>
            </a:r>
            <a:r>
              <a:rPr lang="en-US" altLang="zh-TW" dirty="0" smtClean="0"/>
              <a:t>, 71 (15 </a:t>
            </a:r>
            <a:r>
              <a:rPr lang="en-US" altLang="zh-TW" dirty="0" err="1" smtClean="0"/>
              <a:t>pp</a:t>
            </a:r>
            <a:r>
              <a:rPr lang="en-US" altLang="zh-TW" dirty="0" smtClean="0"/>
              <a:t>) (2011)</a:t>
            </a:r>
            <a:endParaRPr lang="zh-TW" altLang="en-US" dirty="0"/>
          </a:p>
        </p:txBody>
      </p:sp>
    </p:spTree>
    <p:extLst>
      <p:ext uri="{BB962C8B-B14F-4D97-AF65-F5344CB8AC3E}">
        <p14:creationId xmlns:p14="http://schemas.microsoft.com/office/powerpoint/2010/main" val="40222524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3298378"/>
          </a:xfrm>
        </p:spPr>
        <p:txBody>
          <a:bodyPr>
            <a:normAutofit fontScale="90000"/>
          </a:bodyPr>
          <a:lstStyle/>
          <a:p>
            <a:r>
              <a:rPr lang="en-US" altLang="zh-TW" dirty="0" smtClean="0"/>
              <a:t>\title{</a:t>
            </a:r>
            <a:br>
              <a:rPr lang="en-US" altLang="zh-TW" dirty="0" smtClean="0"/>
            </a:br>
            <a:r>
              <a:rPr lang="en-US" altLang="zh-TW" dirty="0" smtClean="0"/>
              <a:t>A Possible Detection of</a:t>
            </a:r>
            <a:br>
              <a:rPr lang="en-US" altLang="zh-TW" dirty="0" smtClean="0"/>
            </a:br>
            <a:r>
              <a:rPr lang="en-US" altLang="zh-TW" dirty="0" smtClean="0"/>
              <a:t>Occultation by a Proto-planetary Clump in GM\,</a:t>
            </a:r>
            <a:r>
              <a:rPr lang="en-US" altLang="zh-TW" dirty="0" err="1" smtClean="0"/>
              <a:t>Cephei</a:t>
            </a:r>
            <a:r>
              <a:rPr lang="en-US" altLang="zh-TW" dirty="0" smtClean="0"/>
              <a:t/>
            </a:r>
            <a:br>
              <a:rPr lang="en-US" altLang="zh-TW" dirty="0" smtClean="0"/>
            </a:br>
            <a:r>
              <a:rPr lang="en-US" altLang="zh-TW" dirty="0" smtClean="0"/>
              <a:t>    }</a:t>
            </a:r>
            <a:endParaRPr lang="zh-TW" altLang="en-US" dirty="0"/>
          </a:p>
        </p:txBody>
      </p:sp>
      <p:sp>
        <p:nvSpPr>
          <p:cNvPr id="3" name="內容版面配置區 2"/>
          <p:cNvSpPr>
            <a:spLocks noGrp="1"/>
          </p:cNvSpPr>
          <p:nvPr>
            <p:ph idx="1"/>
          </p:nvPr>
        </p:nvSpPr>
        <p:spPr>
          <a:xfrm>
            <a:off x="457200" y="4077072"/>
            <a:ext cx="8229600" cy="2049091"/>
          </a:xfrm>
        </p:spPr>
        <p:txBody>
          <a:bodyPr/>
          <a:lstStyle/>
          <a:p>
            <a:r>
              <a:rPr lang="en-US" altLang="zh-TW" dirty="0" smtClean="0"/>
              <a:t>\section{Introduction}</a:t>
            </a:r>
          </a:p>
          <a:p>
            <a:r>
              <a:rPr lang="en-US" altLang="zh-TW" dirty="0" smtClean="0"/>
              <a:t>\section{Light Curves and Color Variations }</a:t>
            </a:r>
          </a:p>
          <a:p>
            <a:r>
              <a:rPr lang="en-US" altLang="zh-TW" dirty="0" smtClean="0"/>
              <a:t>\section{Discussions}</a:t>
            </a:r>
            <a:endParaRPr lang="en-US" altLang="zh-TW" dirty="0"/>
          </a:p>
        </p:txBody>
      </p:sp>
      <p:sp>
        <p:nvSpPr>
          <p:cNvPr id="4" name="文字方塊 3"/>
          <p:cNvSpPr txBox="1"/>
          <p:nvPr/>
        </p:nvSpPr>
        <p:spPr>
          <a:xfrm>
            <a:off x="5652120" y="3356992"/>
            <a:ext cx="3168352" cy="646331"/>
          </a:xfrm>
          <a:prstGeom prst="rect">
            <a:avLst/>
          </a:prstGeom>
          <a:noFill/>
        </p:spPr>
        <p:txBody>
          <a:bodyPr wrap="square" rtlCol="0">
            <a:spAutoFit/>
          </a:bodyPr>
          <a:lstStyle/>
          <a:p>
            <a:r>
              <a:rPr lang="en-US" altLang="zh-TW" dirty="0" smtClean="0"/>
              <a:t>Chen et al. </a:t>
            </a:r>
            <a:r>
              <a:rPr lang="en-US" altLang="zh-TW" dirty="0" err="1" smtClean="0"/>
              <a:t>ApJL</a:t>
            </a:r>
            <a:r>
              <a:rPr lang="en-US" altLang="zh-TW" dirty="0" smtClean="0"/>
              <a:t>, to be submitted (2011) &lt; 4 pages</a:t>
            </a:r>
            <a:endParaRPr lang="zh-TW" altLang="en-US" dirty="0"/>
          </a:p>
        </p:txBody>
      </p:sp>
    </p:spTree>
    <p:extLst>
      <p:ext uri="{BB962C8B-B14F-4D97-AF65-F5344CB8AC3E}">
        <p14:creationId xmlns:p14="http://schemas.microsoft.com/office/powerpoint/2010/main" val="1944983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456</Words>
  <Application>Microsoft Office PowerPoint</Application>
  <PresentationFormat>如螢幕大小 (4:3)</PresentationFormat>
  <Paragraphs>41</Paragraphs>
  <Slides>7</Slides>
  <Notes>0</Notes>
  <HiddenSlides>0</HiddenSlides>
  <MMClips>0</MMClips>
  <ScaleCrop>false</ScaleCrop>
  <HeadingPairs>
    <vt:vector size="4" baseType="variant">
      <vt:variant>
        <vt:lpstr>佈景主題</vt:lpstr>
      </vt:variant>
      <vt:variant>
        <vt:i4>1</vt:i4>
      </vt:variant>
      <vt:variant>
        <vt:lpstr>投影片標題</vt:lpstr>
      </vt:variant>
      <vt:variant>
        <vt:i4>7</vt:i4>
      </vt:variant>
    </vt:vector>
  </HeadingPairs>
  <TitlesOfParts>
    <vt:vector size="8" baseType="lpstr">
      <vt:lpstr>Office 佈景主題</vt:lpstr>
      <vt:lpstr>Headings and Subheadings:  The Skeleton of Your Paper</vt:lpstr>
      <vt:lpstr>PowerPoint 簡報</vt:lpstr>
      <vt:lpstr>PowerPoint 簡報</vt:lpstr>
      <vt:lpstr>PowerPoint 簡報</vt:lpstr>
      <vt:lpstr>PowerPoint 簡報</vt:lpstr>
      <vt:lpstr>\title{A Kinematic and Photometric Study of the Galactic Young Star Cluster NGC\,7380 } </vt:lpstr>
      <vt:lpstr>\title{ A Possible Detection of Occultation by a Proto-planetary Clump in GM\,Cephei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Headings and Subheadings:  The Skeleton of Your Paper</dc:title>
  <dc:creator>wchen</dc:creator>
  <cp:lastModifiedBy>wchen</cp:lastModifiedBy>
  <cp:revision>8</cp:revision>
  <dcterms:created xsi:type="dcterms:W3CDTF">2011-12-07T03:49:08Z</dcterms:created>
  <dcterms:modified xsi:type="dcterms:W3CDTF">2011-12-07T07:00:44Z</dcterms:modified>
</cp:coreProperties>
</file>