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" y="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3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27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7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0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49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43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99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03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99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02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18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6EADA-383E-4705-BF17-7343BBF45191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A366-1ADE-4B89-A9A6-1C00C65948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95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136" y="-760024"/>
            <a:ext cx="158496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</cp:revision>
  <dcterms:created xsi:type="dcterms:W3CDTF">2017-11-05T16:44:59Z</dcterms:created>
  <dcterms:modified xsi:type="dcterms:W3CDTF">2017-11-05T16:52:36Z</dcterms:modified>
</cp:coreProperties>
</file>