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02438" cy="99345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79" autoAdjust="0"/>
    <p:restoredTop sz="94660"/>
  </p:normalViewPr>
  <p:slideViewPr>
    <p:cSldViewPr snapToGrid="0">
      <p:cViewPr varScale="1">
        <p:scale>
          <a:sx n="61" d="100"/>
          <a:sy n="61" d="100"/>
        </p:scale>
        <p:origin x="28" y="9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61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216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37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43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20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50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45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243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65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16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257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B11C-CB62-4E34-AD4F-B66982D19927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08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webofknowledge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30905"/>
              </p:ext>
            </p:extLst>
          </p:nvPr>
        </p:nvGraphicFramePr>
        <p:xfrm>
          <a:off x="145038" y="719666"/>
          <a:ext cx="11620665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859"/>
                <a:gridCol w="1999174"/>
                <a:gridCol w="578432"/>
                <a:gridCol w="696991"/>
                <a:gridCol w="594679"/>
                <a:gridCol w="767329"/>
                <a:gridCol w="677807"/>
                <a:gridCol w="858578"/>
                <a:gridCol w="695636"/>
                <a:gridCol w="695636"/>
                <a:gridCol w="695636"/>
                <a:gridCol w="695636"/>
                <a:gridCol w="695636"/>
                <a:gridCol w="695636"/>
              </a:tblGrid>
              <a:tr h="370840">
                <a:tc>
                  <a:txBody>
                    <a:bodyPr/>
                    <a:lstStyle/>
                    <a:p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FTEs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2012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2013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2014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2015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2016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2017/10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NCU</a:t>
                      </a:r>
                      <a:endParaRPr lang="zh-TW" altLang="en-US" sz="20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7F, 6PD</a:t>
                      </a:r>
                      <a:endParaRPr lang="zh-TW" altLang="en-US" sz="20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53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818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42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559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40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353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74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867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66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298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44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36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NTHU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6F, 5PD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ASIAA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28F,</a:t>
                      </a:r>
                      <a:r>
                        <a:rPr lang="en-US" altLang="zh-TW" sz="2000" baseline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24PD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KIAA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</a:rPr>
                        <a:t>14F, 11jF, 22PD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 Iowa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11F, ?PD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 Florida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16F, 8PD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 Ill.-UC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22F, 3PD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90345" y="4119102"/>
            <a:ext cx="1144366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TW" sz="2000" kern="1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Web </a:t>
            </a:r>
            <a:r>
              <a:rPr lang="en-US" altLang="zh-TW" sz="2000" kern="1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of Science </a:t>
            </a:r>
            <a:r>
              <a:rPr lang="en-US" altLang="zh-TW" sz="2000" u="sng" kern="10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http://apps.webofknowledge.com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zh-TW" sz="20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zh-TW" kern="0" dirty="0" smtClean="0">
                <a:solidFill>
                  <a:schemeClr val="bg1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publication </a:t>
            </a:r>
            <a:r>
              <a:rPr lang="en-US" altLang="zh-TW" kern="0" dirty="0">
                <a:solidFill>
                  <a:schemeClr val="bg1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name = </a:t>
            </a:r>
            <a:r>
              <a:rPr lang="en-US" altLang="zh-TW" b="1" i="1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astro</a:t>
            </a:r>
            <a:r>
              <a:rPr lang="en-US" altLang="zh-TW" b="1" i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 OR </a:t>
            </a:r>
            <a:r>
              <a:rPr lang="en-US" altLang="zh-TW" b="1" i="1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icarus</a:t>
            </a:r>
            <a:r>
              <a:rPr lang="en-US" altLang="zh-TW" b="1" i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OR monthly notices of the Royal </a:t>
            </a:r>
            <a:r>
              <a:rPr lang="en-US" altLang="zh-TW" b="1" i="1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Astro</a:t>
            </a:r>
            <a:r>
              <a:rPr lang="en-US" altLang="zh-TW" b="1" i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 OR publications of the </a:t>
            </a:r>
            <a:r>
              <a:rPr lang="en-US" altLang="zh-TW" b="1" i="1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astro</a:t>
            </a:r>
            <a:r>
              <a:rPr lang="en-US" altLang="zh-TW" b="1" i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 OR planetary* OR science OR scientific rep* OR nature OR new astronomy OR Geo* OR Advance in Astronomy OR physical* OR research in </a:t>
            </a:r>
            <a:r>
              <a:rPr lang="en-US" altLang="zh-TW" b="1" i="1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astro</a:t>
            </a:r>
            <a:r>
              <a:rPr lang="en-US" altLang="zh-TW" b="1" i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</a:t>
            </a:r>
            <a:endParaRPr lang="en-US" altLang="zh-TW" b="1" i="1" kern="100" dirty="0" smtClean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zh-TW" kern="0" dirty="0" smtClean="0">
                <a:latin typeface="Cambria Math" panose="02040503050406030204" pitchFamily="18" charset="0"/>
                <a:cs typeface="Times New Roman" panose="02020603050405020304" pitchFamily="18" charset="0"/>
              </a:rPr>
              <a:t>publication </a:t>
            </a:r>
            <a:r>
              <a:rPr lang="en-US" altLang="zh-TW" kern="0" dirty="0">
                <a:latin typeface="Cambria Math" panose="02040503050406030204" pitchFamily="18" charset="0"/>
                <a:cs typeface="Times New Roman" panose="02020603050405020304" pitchFamily="18" charset="0"/>
              </a:rPr>
              <a:t>year = </a:t>
            </a:r>
            <a:r>
              <a:rPr lang="en-US" altLang="zh-TW" b="1" i="1" kern="0" dirty="0">
                <a:solidFill>
                  <a:srgbClr val="0000FF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2012-2017</a:t>
            </a:r>
            <a:r>
              <a:rPr lang="en-US" altLang="zh-TW" kern="0" dirty="0">
                <a:latin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altLang="zh-TW" kern="0" dirty="0" smtClean="0">
              <a:latin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zh-TW" kern="0" dirty="0" smtClean="0">
                <a:latin typeface="Cambria Math" panose="02040503050406030204" pitchFamily="18" charset="0"/>
                <a:cs typeface="Times New Roman" panose="02020603050405020304" pitchFamily="18" charset="0"/>
              </a:rPr>
              <a:t>Address = 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b="1" i="1" kern="0" dirty="0" err="1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astron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* SAME Taiwan)</a:t>
            </a:r>
            <a:endParaRPr lang="en-US" altLang="zh-TW" b="1" i="1" kern="0" dirty="0" smtClean="0">
              <a:solidFill>
                <a:srgbClr val="0000CC"/>
              </a:solidFill>
              <a:latin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zh-TW" kern="0" dirty="0" smtClean="0">
                <a:latin typeface="Cambria Math" panose="02040503050406030204" pitchFamily="18" charset="0"/>
                <a:cs typeface="Times New Roman" panose="02020603050405020304" pitchFamily="18" charset="0"/>
              </a:rPr>
              <a:t>Organization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 = national central university</a:t>
            </a:r>
          </a:p>
        </p:txBody>
      </p:sp>
      <p:sp>
        <p:nvSpPr>
          <p:cNvPr id="2" name="矩形 1"/>
          <p:cNvSpPr/>
          <p:nvPr/>
        </p:nvSpPr>
        <p:spPr>
          <a:xfrm>
            <a:off x="3472261" y="192130"/>
            <a:ext cx="4618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TW" sz="2400" kern="0" dirty="0">
                <a:latin typeface="Bernard MT Condensed" panose="02050806060905020404" pitchFamily="18" charset="0"/>
                <a:cs typeface="Times New Roman" panose="02020603050405020304" pitchFamily="18" charset="0"/>
              </a:rPr>
              <a:t>Number of </a:t>
            </a:r>
            <a:r>
              <a:rPr lang="en-US" altLang="zh-TW" sz="2400" kern="0" dirty="0" smtClean="0">
                <a:latin typeface="Bernard MT Condensed" panose="02050806060905020404" pitchFamily="18" charset="0"/>
                <a:cs typeface="Times New Roman" panose="02020603050405020304" pitchFamily="18" charset="0"/>
              </a:rPr>
              <a:t>Publications, </a:t>
            </a:r>
            <a:r>
              <a:rPr lang="en-US" altLang="zh-TW" sz="2400" kern="0" dirty="0">
                <a:latin typeface="Bernard MT Condensed" panose="020508060609050204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2400" kern="0" dirty="0">
                <a:solidFill>
                  <a:schemeClr val="accent2"/>
                </a:solidFill>
                <a:latin typeface="Bernard MT Condensed" panose="02050806060905020404" pitchFamily="18" charset="0"/>
                <a:cs typeface="Times New Roman" panose="02020603050405020304" pitchFamily="18" charset="0"/>
              </a:rPr>
              <a:t>Citations</a:t>
            </a:r>
            <a:endParaRPr lang="zh-TW" altLang="zh-TW" sz="2400" kern="100" dirty="0">
              <a:solidFill>
                <a:schemeClr val="accent2"/>
              </a:solidFill>
              <a:latin typeface="Bernard MT Condensed" panose="020508060609050204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394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3033</TotalTime>
  <Words>134</Words>
  <Application>Microsoft Office PowerPoint</Application>
  <PresentationFormat>寬螢幕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Arial</vt:lpstr>
      <vt:lpstr>Bernard MT Condensed</vt:lpstr>
      <vt:lpstr>Calibri</vt:lpstr>
      <vt:lpstr>Calibri Light</vt:lpstr>
      <vt:lpstr>Cambria Math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wchen</dc:creator>
  <cp:lastModifiedBy>wchen</cp:lastModifiedBy>
  <cp:revision>25</cp:revision>
  <cp:lastPrinted>2017-10-30T07:40:02Z</cp:lastPrinted>
  <dcterms:created xsi:type="dcterms:W3CDTF">2017-10-29T09:41:14Z</dcterms:created>
  <dcterms:modified xsi:type="dcterms:W3CDTF">2017-11-01T08:36:29Z</dcterms:modified>
</cp:coreProperties>
</file>