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601200" cy="12801600" type="A3"/>
  <p:notesSz cx="6858000" cy="9144000"/>
  <p:defaultTextStyle>
    <a:defPPr>
      <a:defRPr lang="zh-TW"/>
    </a:defPPr>
    <a:lvl1pPr marL="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7" autoAdjust="0"/>
    <p:restoredTop sz="94660"/>
  </p:normalViewPr>
  <p:slideViewPr>
    <p:cSldViewPr snapToGrid="0">
      <p:cViewPr varScale="1">
        <p:scale>
          <a:sx n="49" d="100"/>
          <a:sy n="49" d="100"/>
        </p:scale>
        <p:origin x="93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C7B8-7C18-4629-987B-1301CAE01C2C}" type="datetimeFigureOut">
              <a:rPr lang="zh-TW" altLang="en-US" smtClean="0"/>
              <a:t>2016/6/16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9DF3-3B5E-4FE5-8FBC-2BB918EB92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5475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C7B8-7C18-4629-987B-1301CAE01C2C}" type="datetimeFigureOut">
              <a:rPr lang="zh-TW" altLang="en-US" smtClean="0"/>
              <a:t>2016/6/16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9DF3-3B5E-4FE5-8FBC-2BB918EB92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5254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C7B8-7C18-4629-987B-1301CAE01C2C}" type="datetimeFigureOut">
              <a:rPr lang="zh-TW" altLang="en-US" smtClean="0"/>
              <a:t>2016/6/16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9DF3-3B5E-4FE5-8FBC-2BB918EB92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3012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C7B8-7C18-4629-987B-1301CAE01C2C}" type="datetimeFigureOut">
              <a:rPr lang="zh-TW" altLang="en-US" smtClean="0"/>
              <a:t>2016/6/16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9DF3-3B5E-4FE5-8FBC-2BB918EB92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4520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C7B8-7C18-4629-987B-1301CAE01C2C}" type="datetimeFigureOut">
              <a:rPr lang="zh-TW" altLang="en-US" smtClean="0"/>
              <a:t>2016/6/16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9DF3-3B5E-4FE5-8FBC-2BB918EB92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5417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C7B8-7C18-4629-987B-1301CAE01C2C}" type="datetimeFigureOut">
              <a:rPr lang="zh-TW" altLang="en-US" smtClean="0"/>
              <a:t>2016/6/16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9DF3-3B5E-4FE5-8FBC-2BB918EB92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2810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C7B8-7C18-4629-987B-1301CAE01C2C}" type="datetimeFigureOut">
              <a:rPr lang="zh-TW" altLang="en-US" smtClean="0"/>
              <a:t>2016/6/16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9DF3-3B5E-4FE5-8FBC-2BB918EB92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3039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C7B8-7C18-4629-987B-1301CAE01C2C}" type="datetimeFigureOut">
              <a:rPr lang="zh-TW" altLang="en-US" smtClean="0"/>
              <a:t>2016/6/16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9DF3-3B5E-4FE5-8FBC-2BB918EB92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1937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C7B8-7C18-4629-987B-1301CAE01C2C}" type="datetimeFigureOut">
              <a:rPr lang="zh-TW" altLang="en-US" smtClean="0"/>
              <a:t>2016/6/16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9DF3-3B5E-4FE5-8FBC-2BB918EB92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2879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C7B8-7C18-4629-987B-1301CAE01C2C}" type="datetimeFigureOut">
              <a:rPr lang="zh-TW" altLang="en-US" smtClean="0"/>
              <a:t>2016/6/16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9DF3-3B5E-4FE5-8FBC-2BB918EB92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5329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C7B8-7C18-4629-987B-1301CAE01C2C}" type="datetimeFigureOut">
              <a:rPr lang="zh-TW" altLang="en-US" smtClean="0"/>
              <a:t>2016/6/16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9DF3-3B5E-4FE5-8FBC-2BB918EB92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713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7C7B8-7C18-4629-987B-1301CAE01C2C}" type="datetimeFigureOut">
              <a:rPr lang="zh-TW" altLang="en-US" smtClean="0"/>
              <a:t>2016/6/16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E9DF3-3B5E-4FE5-8FBC-2BB918EB92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0233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nnesastronomynews.com/wp-content/uploads/2012/02/NGC-3603-an-open-star-cluster-and-starburst-region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36" y="3324777"/>
            <a:ext cx="8830510" cy="80137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303098" y="323947"/>
            <a:ext cx="90442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3200" dirty="0" smtClean="0">
                <a:solidFill>
                  <a:srgbClr val="FFFF00"/>
                </a:solidFill>
                <a:latin typeface="Cooper Black" panose="0208090404030B020404" pitchFamily="18" charset="0"/>
                <a:ea typeface="Cambria Math" panose="02040503050406030204" pitchFamily="18" charset="0"/>
              </a:rPr>
              <a:t>Understanding Star Clusters in the Era of Multi-dimensional Diagnostics </a:t>
            </a:r>
          </a:p>
        </p:txBody>
      </p:sp>
      <p:sp>
        <p:nvSpPr>
          <p:cNvPr id="7" name="矩形 6"/>
          <p:cNvSpPr/>
          <p:nvPr/>
        </p:nvSpPr>
        <p:spPr>
          <a:xfrm>
            <a:off x="644442" y="3366924"/>
            <a:ext cx="825485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altLang="zh-TW" sz="2800" b="1" dirty="0" smtClean="0">
                <a:solidFill>
                  <a:srgbClr val="FFFF00"/>
                </a:solidFill>
                <a:latin typeface="Bookman Old Style" panose="02050604050505020204" pitchFamily="18" charset="0"/>
                <a:ea typeface="Cambria Math" panose="02040503050406030204" pitchFamily="18" charset="0"/>
              </a:rPr>
              <a:t>Workshop Topics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p"/>
            </a:pPr>
            <a:r>
              <a:rPr lang="en-US" altLang="zh-TW" sz="2800" b="1" dirty="0" smtClean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Theoretical Paradigms of Formation and Evolution </a:t>
            </a:r>
            <a:r>
              <a:rPr lang="en-US" altLang="zh-TW" sz="2800" b="1" dirty="0" smtClean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of Star </a:t>
            </a:r>
            <a:r>
              <a:rPr lang="en-US" altLang="zh-TW" sz="2800" b="1" dirty="0" smtClean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Clusters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p"/>
            </a:pPr>
            <a:r>
              <a:rPr lang="en-US" altLang="zh-TW" sz="2800" b="1" dirty="0" smtClean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Survey Projects Relevant to Star Clusters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p"/>
            </a:pPr>
            <a:r>
              <a:rPr lang="en-US" altLang="zh-TW" sz="2800" b="1" dirty="0" smtClean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Stellar Populations 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p"/>
            </a:pPr>
            <a:r>
              <a:rPr lang="en-US" altLang="zh-TW" sz="2800" b="1" dirty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</a:t>
            </a:r>
            <a:r>
              <a:rPr lang="en-US" altLang="zh-TW" sz="2800" b="1" dirty="0" smtClean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etallicity</a:t>
            </a:r>
            <a:r>
              <a:rPr lang="en-US" altLang="zh-TW" sz="2800" b="1" dirty="0" smtClean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Angular Momentum, and </a:t>
            </a:r>
            <a:r>
              <a:rPr lang="en-US" altLang="zh-TW" sz="2800" b="1" dirty="0" smtClean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Dynamical Diagnoses</a:t>
            </a:r>
            <a:endParaRPr lang="en-US" altLang="zh-TW" sz="2800" b="1" dirty="0" smtClean="0">
              <a:solidFill>
                <a:srgbClr val="FFFF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p"/>
            </a:pPr>
            <a:r>
              <a:rPr lang="en-US" altLang="zh-TW" sz="2800" b="1" dirty="0" smtClean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Outstanding Problems in Star Cluster Research --- </a:t>
            </a:r>
            <a:r>
              <a:rPr lang="en-US" altLang="zh-TW" sz="2800" b="1" dirty="0" smtClean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en-US" altLang="zh-TW" sz="2800" b="1" dirty="0" smtClean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 altLang="zh-TW" sz="2800" b="1" dirty="0" smtClean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the Milky </a:t>
            </a:r>
            <a:r>
              <a:rPr lang="en-US" altLang="zh-TW" sz="2800" b="1" dirty="0" smtClean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Way and </a:t>
            </a:r>
            <a:r>
              <a:rPr lang="en-US" altLang="zh-TW" sz="2800" b="1" dirty="0" smtClean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Beyond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p"/>
            </a:pPr>
            <a:endParaRPr lang="en-US" altLang="zh-TW" sz="2800" b="1" dirty="0" smtClean="0">
              <a:solidFill>
                <a:srgbClr val="FFFF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p"/>
            </a:pPr>
            <a:r>
              <a:rPr lang="en-US" altLang="zh-TW" sz="2800" b="1" dirty="0" smtClean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Hands-on Sessions on Photometric, Spectroscopic, and </a:t>
            </a:r>
            <a:r>
              <a:rPr lang="en-US" altLang="zh-TW" sz="2800" b="1" dirty="0" err="1" smtClean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Polarimetric</a:t>
            </a:r>
            <a:r>
              <a:rPr lang="en-US" altLang="zh-TW" sz="2800" b="1" dirty="0" smtClean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Data Analysis (LAMOST, Pan-STARRS, PTF, etc.)</a:t>
            </a:r>
          </a:p>
        </p:txBody>
      </p:sp>
      <p:sp>
        <p:nvSpPr>
          <p:cNvPr id="9" name="矩形 8"/>
          <p:cNvSpPr/>
          <p:nvPr/>
        </p:nvSpPr>
        <p:spPr>
          <a:xfrm>
            <a:off x="1313410" y="1756564"/>
            <a:ext cx="698269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altLang="zh-TW" sz="3200" dirty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* November 8 (Tuesday) to 10, 2016  *</a:t>
            </a:r>
          </a:p>
          <a:p>
            <a:pPr lvl="0" algn="ctr"/>
            <a:r>
              <a:rPr lang="en-US" altLang="zh-TW" sz="3200" dirty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*  National Central University  *</a:t>
            </a:r>
          </a:p>
        </p:txBody>
      </p:sp>
      <p:cxnSp>
        <p:nvCxnSpPr>
          <p:cNvPr id="11" name="直線接點 10"/>
          <p:cNvCxnSpPr/>
          <p:nvPr/>
        </p:nvCxnSpPr>
        <p:spPr>
          <a:xfrm>
            <a:off x="303098" y="1524416"/>
            <a:ext cx="8882149" cy="446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>
            <a:off x="354736" y="3015609"/>
            <a:ext cx="8882149" cy="446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>
          <a:xfrm>
            <a:off x="303098" y="11566096"/>
            <a:ext cx="88821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TW" sz="3200" dirty="0" smtClean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For information, please refer to </a:t>
            </a:r>
            <a:br>
              <a:rPr lang="en-US" altLang="zh-TW" sz="3200" dirty="0" smtClean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 altLang="zh-TW" sz="3200" dirty="0" smtClean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www.astro</a:t>
            </a:r>
            <a:endParaRPr lang="en-US" altLang="zh-TW" sz="3200" dirty="0">
              <a:solidFill>
                <a:srgbClr val="FFFF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628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2577</TotalTime>
  <Words>65</Words>
  <Application>Microsoft Office PowerPoint</Application>
  <PresentationFormat>A3 紙張 (297x420 公釐)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新細明體</vt:lpstr>
      <vt:lpstr>Arial</vt:lpstr>
      <vt:lpstr>Bookman Old Style</vt:lpstr>
      <vt:lpstr>Calibri</vt:lpstr>
      <vt:lpstr>Calibri Light</vt:lpstr>
      <vt:lpstr>Cambria Math</vt:lpstr>
      <vt:lpstr>Cooper Black</vt:lpstr>
      <vt:lpstr>Wingdings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wchen</cp:lastModifiedBy>
  <cp:revision>5</cp:revision>
  <dcterms:created xsi:type="dcterms:W3CDTF">2016-06-15T17:07:27Z</dcterms:created>
  <dcterms:modified xsi:type="dcterms:W3CDTF">2016-06-18T03:08:11Z</dcterms:modified>
</cp:coreProperties>
</file>